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  <p:sldMasterId id="2147485312" r:id="rId3"/>
  </p:sldMasterIdLst>
  <p:notesMasterIdLst>
    <p:notesMasterId r:id="rId5"/>
  </p:notesMasterIdLst>
  <p:handoutMasterIdLst>
    <p:handoutMasterId r:id="rId6"/>
  </p:handoutMasterIdLst>
  <p:sldIdLst>
    <p:sldId id="719" r:id="rId4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6F"/>
    <a:srgbClr val="FFB64B"/>
    <a:srgbClr val="5FB4BE"/>
    <a:srgbClr val="B36F3C"/>
    <a:srgbClr val="007678"/>
    <a:srgbClr val="0085BB"/>
    <a:srgbClr val="949C9D"/>
    <a:srgbClr val="686868"/>
    <a:srgbClr val="59595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50000" autoAdjust="0"/>
  </p:normalViewPr>
  <p:slideViewPr>
    <p:cSldViewPr>
      <p:cViewPr varScale="1">
        <p:scale>
          <a:sx n="73" d="100"/>
          <a:sy n="73" d="100"/>
        </p:scale>
        <p:origin x="1116" y="72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510"/>
            <a:ext cx="5608320" cy="4183220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9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081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3BD15190-32A8-493E-82FC-4656A88DBF1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8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29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4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3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8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275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4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38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074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91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8274"/>
            <a:ext cx="8089900" cy="1420403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3200" b="1" i="0" spc="-8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492250"/>
            <a:ext cx="8229600" cy="444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2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12" y="6507428"/>
            <a:ext cx="1499788" cy="350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3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5190-32A8-493E-82FC-4656A88DB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Bullet is Wingdings 2:161 (100%); before paragraph spacing of 13.44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Dash: dash point is 100% en-dash, before paragraph spacing of 5.76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err="1" smtClean="0"/>
              <a:t>Subbullet</a:t>
            </a:r>
            <a:r>
              <a:rPr lang="en-US" dirty="0" smtClean="0"/>
              <a:t> is 100% bullet, before paragraph spacing of 4.8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94" r:id="rId5"/>
    <p:sldLayoutId id="214748529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27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44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3" r:id="rId1"/>
    <p:sldLayoutId id="2147485314" r:id="rId2"/>
    <p:sldLayoutId id="2147485315" r:id="rId3"/>
    <p:sldLayoutId id="2147485316" r:id="rId4"/>
    <p:sldLayoutId id="2147485317" r:id="rId5"/>
    <p:sldLayoutId id="2147485318" r:id="rId6"/>
    <p:sldLayoutId id="2147485319" r:id="rId7"/>
    <p:sldLayoutId id="2147485320" r:id="rId8"/>
    <p:sldLayoutId id="2147485321" r:id="rId9"/>
    <p:sldLayoutId id="2147485322" r:id="rId10"/>
    <p:sldLayoutId id="2147485323" r:id="rId11"/>
    <p:sldLayoutId id="2147485324" r:id="rId12"/>
    <p:sldLayoutId id="2147485325" r:id="rId13"/>
    <p:sldLayoutId id="214748532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53349"/>
              </p:ext>
            </p:extLst>
          </p:nvPr>
        </p:nvGraphicFramePr>
        <p:xfrm>
          <a:off x="381000" y="1371600"/>
          <a:ext cx="8380861" cy="1310640"/>
        </p:xfrm>
        <a:graphic>
          <a:graphicData uri="http://schemas.openxmlformats.org/drawingml/2006/table">
            <a:tbl>
              <a:tblPr firstRow="1" bandRow="1"/>
              <a:tblGrid>
                <a:gridCol w="8380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0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Highlights &amp; Activities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Describe your NIEM domain accomplishments and data activities</a:t>
                      </a:r>
                    </a:p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Best Practices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Describe what is working well in supporting your domain success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8686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Challenges &amp; Recommendations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Specify what NIEM can do to better support your domain objectives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9C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533400" y="3199089"/>
            <a:ext cx="25146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Established a human services inter-agency working group (HSDISC)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	</a:t>
            </a:r>
            <a:endParaRPr kumimoji="0" lang="en-US" sz="1200" b="0" i="0" u="none" strike="noStrike" kern="0" cap="none" spc="0" normalizeH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noProof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ACF Assistant Secretary signed the Interoperability Action Plan, which provides authority and backing for the work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Current activities focused on implementation - human trafficking, child welfare, etc.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Actively building relationships with other communities – health, education, justice, housing, etc.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  <a:p>
            <a:pPr marL="0" marR="0" lvl="0" indent="0" defTabSz="75565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87469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Highlights &amp; Current Activities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352800" y="3199088"/>
            <a:ext cx="24384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Business-driven approach with robust technical support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noProof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Direct engagement with state and local stakeholders (including ACF regional offices, associations, and industry consortia)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Focus on privacy and confidentiality requirements, which are often cited as the most significant barrier to data sharing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noProof="0" dirty="0" smtClean="0">
              <a:solidFill>
                <a:srgbClr val="686868"/>
              </a:solidFill>
              <a:latin typeface="Arial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03029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Best Practices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172200" y="3199088"/>
            <a:ext cx="24384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Need strong NIEM community support to maintain momentum – including outreach, tools, and advocacy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Suggest NBAC (or another body) focus on ‘business development’ and avoid losing adoption opportunities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Focus on deep implementation within domains in addition to outward expansion.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Take inventory - how do we position NIEM to solve today’s challenges?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Architectural view – position NIEM as a foundational capability for IT integration</a:t>
            </a:r>
            <a:endParaRPr lang="en-US" sz="1200" kern="0" noProof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019800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noProof="0" dirty="0" smtClean="0">
                <a:solidFill>
                  <a:srgbClr val="FFFFFF"/>
                </a:solidFill>
                <a:latin typeface="Arial"/>
              </a:rPr>
              <a:t>Challenges &amp; Recommendations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378201" y="2996589"/>
            <a:ext cx="9192" cy="3375233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8" name="Straight Connector 7"/>
          <p:cNvSpPr/>
          <p:nvPr/>
        </p:nvSpPr>
        <p:spPr>
          <a:xfrm>
            <a:off x="3194007" y="2982700"/>
            <a:ext cx="0" cy="3389122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6" name="Straight Connector 15"/>
          <p:cNvSpPr/>
          <p:nvPr/>
        </p:nvSpPr>
        <p:spPr>
          <a:xfrm>
            <a:off x="6010530" y="2982701"/>
            <a:ext cx="0" cy="3389121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567429"/>
            <a:ext cx="9144000" cy="584775"/>
          </a:xfrm>
        </p:spPr>
        <p:txBody>
          <a:bodyPr lIns="45720" rIns="45720">
            <a:spAutoFit/>
          </a:bodyPr>
          <a:lstStyle/>
          <a:p>
            <a:r>
              <a:rPr lang="en-US" dirty="0" smtClean="0">
                <a:solidFill>
                  <a:srgbClr val="FFB64B"/>
                </a:solidFill>
              </a:rPr>
              <a:t>Human Services</a:t>
            </a:r>
            <a:r>
              <a:rPr lang="en-US" dirty="0" smtClean="0">
                <a:solidFill>
                  <a:srgbClr val="FFB64B"/>
                </a:solidFill>
              </a:rPr>
              <a:t> </a:t>
            </a:r>
            <a:r>
              <a:rPr lang="en-US" dirty="0"/>
              <a:t>Domain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387393" y="1076077"/>
            <a:ext cx="8374468" cy="295523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R="0" lvl="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Domain Steward &amp; Stakeholders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: Chris Traver, Joe Warren – HHS Administration for Children and Families (ACF)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506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7" name="Picture 16" descr="NIEM-Logo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11"/>
          <a:stretch/>
        </p:blipFill>
        <p:spPr>
          <a:xfrm>
            <a:off x="387393" y="284921"/>
            <a:ext cx="2112015" cy="3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110732</TotalTime>
  <Words>201</Words>
  <Application>Microsoft Office PowerPoint</Application>
  <PresentationFormat>Letter Paper (8.5x11 in)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Tw Cen MT</vt:lpstr>
      <vt:lpstr>Wingdings</vt:lpstr>
      <vt:lpstr>NIEM Course Theme</vt:lpstr>
      <vt:lpstr>1_NIEM Course Theme</vt:lpstr>
      <vt:lpstr>2_Office Theme</vt:lpstr>
      <vt:lpstr>Human Services Domain Update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Logan, Craig (US - Arlington)</dc:creator>
  <cp:lastModifiedBy>Traver, Christopher (ACF)</cp:lastModifiedBy>
  <cp:revision>6523</cp:revision>
  <cp:lastPrinted>2015-11-16T19:49:24Z</cp:lastPrinted>
  <dcterms:created xsi:type="dcterms:W3CDTF">2009-03-17T18:28:54Z</dcterms:created>
  <dcterms:modified xsi:type="dcterms:W3CDTF">2018-10-29T13:32:42Z</dcterms:modified>
</cp:coreProperties>
</file>