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5272" r:id="rId2"/>
  </p:sldMasterIdLst>
  <p:notesMasterIdLst>
    <p:notesMasterId r:id="rId11"/>
  </p:notesMasterIdLst>
  <p:handoutMasterIdLst>
    <p:handoutMasterId r:id="rId12"/>
  </p:handoutMasterIdLst>
  <p:sldIdLst>
    <p:sldId id="601" r:id="rId3"/>
    <p:sldId id="770" r:id="rId4"/>
    <p:sldId id="772" r:id="rId5"/>
    <p:sldId id="766" r:id="rId6"/>
    <p:sldId id="767" r:id="rId7"/>
    <p:sldId id="768" r:id="rId8"/>
    <p:sldId id="774" r:id="rId9"/>
    <p:sldId id="773" r:id="rId10"/>
  </p:sldIdLst>
  <p:sldSz cx="9144000" cy="6858000" type="letter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lly, Heather" initials="HR" lastIdx="17" clrIdx="0"/>
  <p:cmAuthor id="1" name="Key, Jacqueline" initials="JK" lastIdx="2" clrIdx="1"/>
  <p:cmAuthor id="2" name="Taylor, Michael C" initials="MT" lastIdx="7" clrIdx="2"/>
  <p:cmAuthor id="3" name="Wan, Tiffany" initials="TW" lastIdx="27" clrIdx="3"/>
  <p:cmAuthor id="4" name="Logan, Craig" initials="CL" lastIdx="11" clrIdx="4"/>
  <p:cmAuthor id="5" name="justin.stekervetz" initials="JS" lastIdx="5" clrIdx="5"/>
  <p:cmAuthor id="6" name="Akshai Prakash" initials="" lastIdx="0" clrIdx="6"/>
  <p:cmAuthor id="7" name="Lancos, Allison Marie" initials="AL" lastIdx="5" clrIdx="7"/>
  <p:cmAuthor id="8" name="Vainshtein, Natalia" initials="NV" lastIdx="41" clrIdx="8"/>
  <p:cmAuthor id="9" name="Ritter, Eric" initials="ER" lastIdx="6" clrIdx="9"/>
  <p:cmAuthor id="10" name="Cross, Oniel" initials="OC" lastIdx="5" clrIdx="10"/>
  <p:cmAuthor id="11" name="Kuban, Sara A." initials="SK" lastIdx="4" clrIdx="11">
    <p:extLst/>
  </p:cmAuthor>
  <p:cmAuthor id="12" name="Nisco, Derek" initials="ND" lastIdx="2" clrIdx="12">
    <p:extLst/>
  </p:cmAuthor>
  <p:cmAuthor id="13" name="Dan Croft" initials="" lastIdx="1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4BE"/>
    <a:srgbClr val="B36F3C"/>
    <a:srgbClr val="00506F"/>
    <a:srgbClr val="007678"/>
    <a:srgbClr val="0085BB"/>
    <a:srgbClr val="949C9D"/>
    <a:srgbClr val="686868"/>
    <a:srgbClr val="595959"/>
    <a:srgbClr val="FFB64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9822" autoAdjust="0"/>
  </p:normalViewPr>
  <p:slideViewPr>
    <p:cSldViewPr>
      <p:cViewPr varScale="1">
        <p:scale>
          <a:sx n="125" d="100"/>
          <a:sy n="125" d="100"/>
        </p:scale>
        <p:origin x="1459" y="77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Release Updates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67F1A-F972-48E2-810D-F153F2BC987C}" type="datetimeFigureOut">
              <a:rPr lang="en-US"/>
              <a:pPr>
                <a:defRPr/>
              </a:pPr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886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1886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7D72C0-481D-49BC-94C5-DE4BB6EBA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20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Release Updates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6D9BF6-34AA-4693-8411-0D6801284808}" type="datetimeFigureOut">
              <a:rPr lang="en-US"/>
              <a:pPr>
                <a:defRPr/>
              </a:pPr>
              <a:t>10/22/2018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2" tIns="46482" rIns="92962" bIns="4648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2543"/>
            <a:ext cx="5642610" cy="4188935"/>
          </a:xfrm>
          <a:prstGeom prst="rect">
            <a:avLst/>
          </a:prstGeom>
        </p:spPr>
        <p:txBody>
          <a:bodyPr vert="horz" lIns="92962" tIns="46482" rIns="92962" bIns="4648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886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1886"/>
            <a:ext cx="3056414" cy="46561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F65743-3709-4845-8C48-66182B01E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52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467A-BAF3-4F3F-A451-2E979F2EFE7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Release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159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467A-BAF3-4F3F-A451-2E979F2EFE7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Release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64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467A-BAF3-4F3F-A451-2E979F2EFE7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Release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3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61476E6E-F3E8-4882-A00C-BF8520FCA51C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420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02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87350" y="6562725"/>
            <a:ext cx="37465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BC184-E17D-4C0D-92D1-C42500D19E3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" y="6562725"/>
            <a:ext cx="521970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08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4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5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D15190-32A8-493E-82FC-4656A88DB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53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3BD15190-32A8-493E-82FC-4656A88DBF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425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844675"/>
            <a:ext cx="5137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74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35920138-74A0-48DF-B89F-6B7E0D40782B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711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Bullet is Wingdings 2:161 (100%); before paragraph spacing of 13.44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Dash: dash point is 100% en-dash, before paragraph spacing of 5.76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err="1" smtClean="0"/>
              <a:t>Subbullet</a:t>
            </a:r>
            <a:r>
              <a:rPr lang="en-US" dirty="0" smtClean="0"/>
              <a:t> is 100% bullet, before paragraph spacing of 4.8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8" r:id="rId2"/>
    <p:sldLayoutId id="2147485219" r:id="rId3"/>
    <p:sldLayoutId id="2147485220" r:id="rId4"/>
    <p:sldLayoutId id="2147485294" r:id="rId5"/>
    <p:sldLayoutId id="2147485295" r:id="rId6"/>
    <p:sldLayoutId id="2147485296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is Wingdings 2:161 (100%); before paragraph spacing of 13.44 pt</a:t>
            </a:r>
          </a:p>
          <a:p>
            <a:pPr lvl="1"/>
            <a:r>
              <a:rPr lang="en-US" smtClean="0"/>
              <a:t>Dash: dash point is 100% en-dash, before paragraph spacing of 5.76 pt</a:t>
            </a:r>
          </a:p>
          <a:p>
            <a:pPr lvl="2"/>
            <a:r>
              <a:rPr lang="en-US" smtClean="0"/>
              <a:t>Subbullet is 100% bullet, before paragraph spacing of 4.8 pt</a:t>
            </a:r>
          </a:p>
          <a:p>
            <a:pPr lvl="0"/>
            <a:endParaRPr 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22FC12E0-BF51-4AED-8937-5538C7C73AD0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62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3" r:id="rId1"/>
    <p:sldLayoutId id="2147485274" r:id="rId2"/>
    <p:sldLayoutId id="2147485275" r:id="rId3"/>
    <p:sldLayoutId id="2147485276" r:id="rId4"/>
    <p:sldLayoutId id="2147485277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IEM/NIEM-Releas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IEM/NIEM-Releases/wiki/Upcoming-Relea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IEM/NIEM-Releases/wiki/Upcoming-Releas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iem-comments@lists.gatech.edu" TargetMode="External"/><Relationship Id="rId2" Type="http://schemas.openxmlformats.org/officeDocument/2006/relationships/hyperlink" Target="https://tools.niem.gov/contes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NIEM/NIEM-Releases/wiki/Upcoming-Release" TargetMode="External"/><Relationship Id="rId4" Type="http://schemas.openxmlformats.org/officeDocument/2006/relationships/hyperlink" Target="https://github.com/NIEM/NIEM-Releases/issue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IEM/NIEM-Releas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/>
          <p:cNvSpPr txBox="1">
            <a:spLocks/>
          </p:cNvSpPr>
          <p:nvPr/>
        </p:nvSpPr>
        <p:spPr bwMode="auto">
          <a:xfrm>
            <a:off x="0" y="28194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r>
              <a:rPr lang="en-US" sz="3200" b="1" dirty="0" smtClean="0">
                <a:solidFill>
                  <a:srgbClr val="686868"/>
                </a:solidFill>
              </a:rPr>
              <a:t>Release </a:t>
            </a:r>
            <a:r>
              <a:rPr lang="en-US" sz="3200" b="1" dirty="0" smtClean="0">
                <a:solidFill>
                  <a:srgbClr val="686868"/>
                </a:solidFill>
              </a:rPr>
              <a:t>Updates</a:t>
            </a:r>
          </a:p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r>
              <a:rPr lang="en-US" sz="2400" dirty="0" smtClean="0">
                <a:solidFill>
                  <a:srgbClr val="686868"/>
                </a:solidFill>
              </a:rPr>
              <a:t>4.1 Recap</a:t>
            </a:r>
            <a:br>
              <a:rPr lang="en-US" sz="2400" dirty="0" smtClean="0">
                <a:solidFill>
                  <a:srgbClr val="686868"/>
                </a:solidFill>
              </a:rPr>
            </a:br>
            <a:r>
              <a:rPr lang="en-US" sz="2400" dirty="0" smtClean="0">
                <a:solidFill>
                  <a:srgbClr val="686868"/>
                </a:solidFill>
              </a:rPr>
              <a:t>4.2 and 5.0 Plans</a:t>
            </a:r>
            <a:br>
              <a:rPr lang="en-US" sz="2400" dirty="0" smtClean="0">
                <a:solidFill>
                  <a:srgbClr val="686868"/>
                </a:solidFill>
              </a:rPr>
            </a:br>
            <a:endParaRPr lang="en-US" dirty="0">
              <a:solidFill>
                <a:srgbClr val="949C9D"/>
              </a:solidFill>
            </a:endParaRPr>
          </a:p>
        </p:txBody>
      </p:sp>
      <p:pic>
        <p:nvPicPr>
          <p:cNvPr id="4" name="Picture 3" descr="NIEM-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500" y="1371600"/>
            <a:ext cx="3913632" cy="93878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4.1 </a:t>
            </a:r>
            <a:r>
              <a:rPr lang="en-US" dirty="0" smtClean="0"/>
              <a:t>Release </a:t>
            </a:r>
            <a:r>
              <a:rPr lang="en-US" dirty="0" smtClean="0"/>
              <a:t>– Recap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5334000"/>
          </a:xfrm>
        </p:spPr>
        <p:txBody>
          <a:bodyPr/>
          <a:lstStyle/>
          <a:p>
            <a:r>
              <a:rPr lang="en-US" dirty="0" smtClean="0"/>
              <a:t>NIEM </a:t>
            </a:r>
            <a:r>
              <a:rPr lang="en-US" dirty="0" smtClean="0"/>
              <a:t>4.1 </a:t>
            </a:r>
            <a:r>
              <a:rPr lang="en-US" dirty="0" smtClean="0"/>
              <a:t>released this summer (July)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Domains with new or updated content:</a:t>
            </a:r>
          </a:p>
          <a:p>
            <a:pPr lvl="1"/>
            <a:r>
              <a:rPr lang="en-US" dirty="0" smtClean="0"/>
              <a:t>Biometrics</a:t>
            </a:r>
            <a:endParaRPr lang="en-US" dirty="0" smtClean="0"/>
          </a:p>
          <a:p>
            <a:pPr lvl="1"/>
            <a:r>
              <a:rPr lang="en-US" dirty="0" smtClean="0"/>
              <a:t>Emergency Management</a:t>
            </a:r>
          </a:p>
          <a:p>
            <a:pPr lvl="1"/>
            <a:r>
              <a:rPr lang="en-US" dirty="0" smtClean="0"/>
              <a:t>Human </a:t>
            </a:r>
            <a:r>
              <a:rPr lang="en-US" dirty="0" smtClean="0"/>
              <a:t>Services</a:t>
            </a:r>
            <a:endParaRPr lang="en-US" dirty="0" smtClean="0"/>
          </a:p>
          <a:p>
            <a:pPr lvl="1"/>
            <a:r>
              <a:rPr lang="en-US" dirty="0" smtClean="0"/>
              <a:t>Justice</a:t>
            </a:r>
          </a:p>
          <a:p>
            <a:pPr lvl="1"/>
            <a:r>
              <a:rPr lang="en-US" dirty="0" smtClean="0"/>
              <a:t>Military </a:t>
            </a:r>
            <a:r>
              <a:rPr lang="en-US" dirty="0" smtClean="0"/>
              <a:t>Operations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Core Supplement 4.0.1</a:t>
            </a:r>
          </a:p>
          <a:p>
            <a:r>
              <a:rPr lang="en-US" dirty="0" err="1" smtClean="0"/>
              <a:t>GENC</a:t>
            </a:r>
            <a:r>
              <a:rPr lang="en-US" dirty="0" smtClean="0"/>
              <a:t> update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Tools updated:</a:t>
            </a:r>
          </a:p>
          <a:p>
            <a:pPr lvl="1"/>
            <a:r>
              <a:rPr lang="en-US" dirty="0" smtClean="0"/>
              <a:t>Movement</a:t>
            </a:r>
          </a:p>
          <a:p>
            <a:pPr lvl="1"/>
            <a:r>
              <a:rPr lang="en-US" dirty="0" smtClean="0"/>
              <a:t>Schema Subset Generator Tool (SSGT)</a:t>
            </a:r>
          </a:p>
          <a:p>
            <a:pPr lvl="1"/>
            <a:r>
              <a:rPr lang="en-US" dirty="0" smtClean="0"/>
              <a:t>Migration Tool</a:t>
            </a:r>
            <a:br>
              <a:rPr lang="en-US" dirty="0" smtClean="0"/>
            </a:br>
            <a:endParaRPr lang="en-US" dirty="0"/>
          </a:p>
          <a:p>
            <a:r>
              <a:rPr lang="en-US" dirty="0">
                <a:hlinkClick r:id="rId3"/>
              </a:rPr>
              <a:t>https://github.com/NIEM/NIEM-Releases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4.1 Release – Property Stats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53" y="1219200"/>
            <a:ext cx="7690597" cy="505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6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status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 smtClean="0"/>
              <a:t>Content </a:t>
            </a:r>
            <a:r>
              <a:rPr lang="en-US" dirty="0" smtClean="0"/>
              <a:t>preparation by domains / NIEM community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Minor release overview: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Domains may update content as needed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Core and its imports are locked until the next major release (5.0)</a:t>
            </a:r>
          </a:p>
          <a:p>
            <a:pPr lvl="2"/>
            <a:r>
              <a:rPr lang="en-US" dirty="0" smtClean="0"/>
              <a:t>Core Supplements may be published as an interim solution</a:t>
            </a:r>
          </a:p>
          <a:p>
            <a:pPr lvl="2"/>
            <a:r>
              <a:rPr lang="en-US" dirty="0" smtClean="0"/>
              <a:t>Changes go into a new, separate namespace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Architecture is locked</a:t>
            </a:r>
            <a:br>
              <a:rPr lang="en-US" dirty="0" smtClean="0"/>
            </a:br>
            <a:endParaRPr lang="en-US" dirty="0" smtClean="0"/>
          </a:p>
          <a:p>
            <a:pPr lvl="2"/>
            <a:r>
              <a:rPr lang="en-US" dirty="0" smtClean="0"/>
              <a:t>Only additive changes that do not affect 4.0-based schemas </a:t>
            </a:r>
            <a:r>
              <a:rPr lang="en-US" dirty="0" smtClean="0"/>
              <a:t>permitted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github.com/NIEM/NIEM-Releases/wiki/Upcoming-Release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Release –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09025A-EA80-164B-A95B-D8212A63204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6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5213350"/>
          </a:xfrm>
        </p:spPr>
        <p:txBody>
          <a:bodyPr/>
          <a:lstStyle/>
          <a:p>
            <a:r>
              <a:rPr lang="en-US" dirty="0" smtClean="0"/>
              <a:t>Projected schedule: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Alpha </a:t>
            </a:r>
            <a:r>
              <a:rPr lang="en-US" dirty="0" smtClean="0"/>
              <a:t>1	January 2019</a:t>
            </a:r>
            <a:endParaRPr lang="en-US" dirty="0" smtClean="0"/>
          </a:p>
          <a:p>
            <a:pPr lvl="1"/>
            <a:r>
              <a:rPr lang="en-US" dirty="0" smtClean="0"/>
              <a:t>Beta </a:t>
            </a:r>
            <a:r>
              <a:rPr lang="en-US" dirty="0" smtClean="0"/>
              <a:t>1	March 2019</a:t>
            </a:r>
            <a:endParaRPr lang="en-US" dirty="0" smtClean="0"/>
          </a:p>
          <a:p>
            <a:pPr lvl="1"/>
            <a:r>
              <a:rPr lang="en-US" dirty="0" smtClean="0"/>
              <a:t>RC 1	May 2019</a:t>
            </a:r>
            <a:endParaRPr lang="en-US" dirty="0" smtClean="0"/>
          </a:p>
          <a:p>
            <a:pPr lvl="1"/>
            <a:r>
              <a:rPr lang="en-US" dirty="0" smtClean="0"/>
              <a:t>Release	Summer 2019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Expected changes: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Biometrics </a:t>
            </a:r>
            <a:r>
              <a:rPr lang="en-US" dirty="0" smtClean="0"/>
              <a:t>update</a:t>
            </a:r>
          </a:p>
          <a:p>
            <a:pPr lvl="1"/>
            <a:r>
              <a:rPr lang="en-US" dirty="0" smtClean="0"/>
              <a:t>Emergency Management update</a:t>
            </a:r>
            <a:endParaRPr lang="en-US" dirty="0" smtClean="0"/>
          </a:p>
          <a:p>
            <a:pPr lvl="1"/>
            <a:r>
              <a:rPr lang="en-US" dirty="0" err="1" smtClean="0"/>
              <a:t>MilOps</a:t>
            </a:r>
            <a:r>
              <a:rPr lang="en-US" dirty="0" smtClean="0"/>
              <a:t> update</a:t>
            </a:r>
          </a:p>
          <a:p>
            <a:pPr lvl="1"/>
            <a:r>
              <a:rPr lang="en-US" dirty="0" smtClean="0"/>
              <a:t>Justice code table updates</a:t>
            </a:r>
          </a:p>
          <a:p>
            <a:pPr lvl="1"/>
            <a:r>
              <a:rPr lang="en-US" dirty="0" smtClean="0"/>
              <a:t>International Tiger Team updates</a:t>
            </a:r>
          </a:p>
          <a:p>
            <a:pPr lvl="1"/>
            <a:r>
              <a:rPr lang="en-US" dirty="0" smtClean="0"/>
              <a:t>Harmonization and issue </a:t>
            </a:r>
            <a:r>
              <a:rPr lang="en-US" dirty="0" smtClean="0"/>
              <a:t>resolutions</a:t>
            </a:r>
          </a:p>
          <a:p>
            <a:pPr lvl="1"/>
            <a:r>
              <a:rPr lang="en-US" dirty="0" smtClean="0"/>
              <a:t>New Census domain (?)  Others (?)</a:t>
            </a:r>
          </a:p>
          <a:p>
            <a:pPr lvl="1"/>
            <a:endParaRPr lang="en-US" dirty="0" smtClean="0"/>
          </a:p>
          <a:p>
            <a:r>
              <a:rPr lang="en-US" dirty="0">
                <a:hlinkClick r:id="rId2"/>
              </a:rPr>
              <a:t>https://github.com/NIEM/NIEM-Releases/wiki/Upcoming-Release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Release – Projected </a:t>
            </a:r>
            <a:r>
              <a:rPr lang="en-US" dirty="0" smtClean="0"/>
              <a:t>Schedule and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09025A-EA80-164B-A95B-D8212A63204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changes:</a:t>
            </a:r>
          </a:p>
          <a:p>
            <a:pPr lvl="1"/>
            <a:r>
              <a:rPr lang="en-US" dirty="0" smtClean="0"/>
              <a:t>NIEM-conformant XML schema</a:t>
            </a:r>
          </a:p>
          <a:p>
            <a:pPr lvl="2"/>
            <a:r>
              <a:rPr lang="en-US" dirty="0" smtClean="0"/>
              <a:t>start with most recently published schema (</a:t>
            </a:r>
            <a:r>
              <a:rPr lang="en-US" dirty="0" smtClean="0"/>
              <a:t>4.1 </a:t>
            </a:r>
            <a:r>
              <a:rPr lang="en-US" dirty="0" smtClean="0"/>
              <a:t>release)</a:t>
            </a:r>
          </a:p>
          <a:p>
            <a:pPr lvl="2"/>
            <a:r>
              <a:rPr lang="en-US" dirty="0" smtClean="0"/>
              <a:t>check conformance in </a:t>
            </a:r>
            <a:r>
              <a:rPr lang="en-US" dirty="0" err="1" smtClean="0"/>
              <a:t>ConTesA</a:t>
            </a:r>
            <a:r>
              <a:rPr lang="en-US" dirty="0" smtClean="0"/>
              <a:t> - </a:t>
            </a:r>
            <a:r>
              <a:rPr lang="en-US" dirty="0" smtClean="0">
                <a:hlinkClick r:id="rId2"/>
              </a:rPr>
              <a:t>https://tools.niem.gov/contesa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Change Request spreadsheet</a:t>
            </a:r>
          </a:p>
          <a:p>
            <a:pPr lvl="2"/>
            <a:r>
              <a:rPr lang="en-US" dirty="0" smtClean="0"/>
              <a:t>enables a detailed change log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Minor changes:</a:t>
            </a:r>
          </a:p>
          <a:p>
            <a:pPr lvl="1"/>
            <a:r>
              <a:rPr lang="en-US" dirty="0" smtClean="0"/>
              <a:t>Submit detailed description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Submit changes to:</a:t>
            </a:r>
          </a:p>
          <a:p>
            <a:pPr lvl="1"/>
            <a:r>
              <a:rPr lang="en-US" dirty="0" smtClean="0">
                <a:hlinkClick r:id="rId3"/>
              </a:rPr>
              <a:t>niem-comments@lists.gatech.edu</a:t>
            </a:r>
            <a:r>
              <a:rPr lang="en-US" dirty="0" smtClean="0"/>
              <a:t> or</a:t>
            </a:r>
          </a:p>
          <a:p>
            <a:pPr lvl="1"/>
            <a:r>
              <a:rPr lang="en-US" dirty="0" smtClean="0"/>
              <a:t>Issue tracker for NIEM releases repo on GitHub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github.com/NIEM/NIEM-Releases/issues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>
                <a:hlinkClick r:id="rId5"/>
              </a:rPr>
              <a:t>https://github.com/NIEM/NIEM-Releases/wiki/Upcoming-Release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Release – Content </a:t>
            </a:r>
            <a:r>
              <a:rPr lang="en-US" dirty="0" smtClean="0"/>
              <a:t>Submissions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09025A-EA80-164B-A95B-D8212A63204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5257800"/>
          </a:xfrm>
        </p:spPr>
        <p:txBody>
          <a:bodyPr/>
          <a:lstStyle/>
          <a:p>
            <a:r>
              <a:rPr lang="en-US" dirty="0" smtClean="0"/>
              <a:t>Major release</a:t>
            </a:r>
          </a:p>
          <a:p>
            <a:pPr lvl="1"/>
            <a:r>
              <a:rPr lang="en-US" dirty="0" smtClean="0"/>
              <a:t>Content changes to Core and domains</a:t>
            </a:r>
          </a:p>
          <a:p>
            <a:pPr lvl="1"/>
            <a:r>
              <a:rPr lang="en-US" dirty="0" smtClean="0"/>
              <a:t>Architectural changes</a:t>
            </a:r>
          </a:p>
          <a:p>
            <a:pPr lvl="1"/>
            <a:r>
              <a:rPr lang="en-US" dirty="0" smtClean="0"/>
              <a:t>Core Supplements integrated into Core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Projected schedule:</a:t>
            </a:r>
          </a:p>
          <a:p>
            <a:pPr lvl="1"/>
            <a:r>
              <a:rPr lang="en-US" dirty="0" smtClean="0"/>
              <a:t>Alpha </a:t>
            </a:r>
            <a:r>
              <a:rPr lang="en-US" dirty="0" smtClean="0"/>
              <a:t>1	January 2020</a:t>
            </a:r>
            <a:endParaRPr lang="en-US" dirty="0" smtClean="0"/>
          </a:p>
          <a:p>
            <a:pPr lvl="1"/>
            <a:r>
              <a:rPr lang="en-US" dirty="0"/>
              <a:t>Beta </a:t>
            </a:r>
            <a:r>
              <a:rPr lang="en-US" dirty="0" smtClean="0"/>
              <a:t>1	March </a:t>
            </a:r>
            <a:r>
              <a:rPr lang="en-US" dirty="0" smtClean="0"/>
              <a:t>2020</a:t>
            </a:r>
            <a:endParaRPr lang="en-US" dirty="0" smtClean="0"/>
          </a:p>
          <a:p>
            <a:pPr lvl="1"/>
            <a:r>
              <a:rPr lang="en-US" dirty="0" smtClean="0"/>
              <a:t>RC 1	May 2020</a:t>
            </a:r>
            <a:endParaRPr lang="en-US" dirty="0" smtClean="0"/>
          </a:p>
          <a:p>
            <a:pPr lvl="1"/>
            <a:r>
              <a:rPr lang="en-US" dirty="0" smtClean="0"/>
              <a:t>Release 	Summer 2020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Restart the Content Subcommittee following the 4.2 release (summer 2019)</a:t>
            </a:r>
          </a:p>
          <a:p>
            <a:pPr lvl="1"/>
            <a:r>
              <a:rPr lang="en-US" dirty="0" smtClean="0"/>
              <a:t>Review changes for Core</a:t>
            </a:r>
          </a:p>
          <a:p>
            <a:pPr lvl="1"/>
            <a:r>
              <a:rPr lang="en-US" dirty="0" smtClean="0"/>
              <a:t>Harmonization across Core and the domains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Start discussing potential architectural changes for 5.0 now</a:t>
            </a:r>
          </a:p>
          <a:p>
            <a:pPr lvl="1"/>
            <a:r>
              <a:rPr lang="en-US" dirty="0" smtClean="0"/>
              <a:t>NTAC needs time to review and update the </a:t>
            </a:r>
            <a:r>
              <a:rPr lang="en-US" dirty="0" err="1" smtClean="0"/>
              <a:t>NDR</a:t>
            </a:r>
            <a:endParaRPr lang="en-US" dirty="0" smtClean="0"/>
          </a:p>
          <a:p>
            <a:pPr lvl="1"/>
            <a:r>
              <a:rPr lang="en-US" dirty="0" smtClean="0"/>
              <a:t>Need time to update tools and training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 Release –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09025A-EA80-164B-A95B-D8212A63204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3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NIEM Releases – GitHub Walkthrough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814A3B-586F-6741-A578-6A3C03C31D1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1"/>
            <a:ext cx="8229600" cy="457200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github.com/NIEM/NIEM-Releases</a:t>
            </a:r>
            <a:r>
              <a:rPr lang="en-US" dirty="0" smtClean="0"/>
              <a:t> </a:t>
            </a:r>
            <a:r>
              <a:rPr lang="en-US" dirty="0" smtClean="0"/>
              <a:t>or search for "</a:t>
            </a:r>
            <a:r>
              <a:rPr lang="en-US" dirty="0" err="1" smtClean="0"/>
              <a:t>niem</a:t>
            </a:r>
            <a:r>
              <a:rPr lang="en-US" dirty="0" smtClean="0"/>
              <a:t> release </a:t>
            </a:r>
            <a:r>
              <a:rPr lang="en-US" dirty="0" err="1" smtClean="0"/>
              <a:t>github</a:t>
            </a:r>
            <a:r>
              <a:rPr lang="en-US" dirty="0" smtClean="0"/>
              <a:t>"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171" y="1562103"/>
            <a:ext cx="6682629" cy="486640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5634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M Course Theme">
  <a:themeElements>
    <a:clrScheme name="Custom 15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0085BB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iem.potx" id="{AD814B6C-4B78-4CC2-B9EB-AF705E2B6800}" vid="{D741B6B8-6488-4587-9A48-83506E619DC5}"/>
    </a:ext>
  </a:extLst>
</a:theme>
</file>

<file path=ppt/theme/theme2.xml><?xml version="1.0" encoding="utf-8"?>
<a:theme xmlns:a="http://schemas.openxmlformats.org/drawingml/2006/main" name="1_NIEM Course Theme">
  <a:themeElements>
    <a:clrScheme name="Course Blue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iem.potx" id="{AD814B6C-4B78-4CC2-B9EB-AF705E2B6800}" vid="{109D8BF3-C89B-465C-AF2D-6411F2D2775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niem</Template>
  <TotalTime>6702</TotalTime>
  <Words>119</Words>
  <Application>Microsoft Office PowerPoint</Application>
  <PresentationFormat>Letter Paper (8.5x11 in)</PresentationFormat>
  <Paragraphs>91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NIEM Course Theme</vt:lpstr>
      <vt:lpstr>1_NIEM Course Theme</vt:lpstr>
      <vt:lpstr>PowerPoint Presentation</vt:lpstr>
      <vt:lpstr>4.1 Release – Recap</vt:lpstr>
      <vt:lpstr>4.1 Release – Property Stats</vt:lpstr>
      <vt:lpstr>4.2 Release – Plans</vt:lpstr>
      <vt:lpstr>4.2 Release – Projected Schedule and Changes</vt:lpstr>
      <vt:lpstr>4.2 Release – Content Submissions</vt:lpstr>
      <vt:lpstr>5.0 Release – Plans</vt:lpstr>
      <vt:lpstr>NIEM Releases – GitHub Walkthrough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Medlin</dc:creator>
  <cp:lastModifiedBy>Christina Medlin</cp:lastModifiedBy>
  <cp:revision>31</cp:revision>
  <cp:lastPrinted>2017-11-07T15:57:11Z</cp:lastPrinted>
  <dcterms:created xsi:type="dcterms:W3CDTF">2017-11-06T01:39:12Z</dcterms:created>
  <dcterms:modified xsi:type="dcterms:W3CDTF">2018-10-23T14:48:36Z</dcterms:modified>
</cp:coreProperties>
</file>